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872FC-4F93-4A08-9383-516D5A3CBD00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E3F04-496D-4D57-90EA-5447FE9C5C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Свободный Миасс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321496"/>
            <a:ext cx="4320480" cy="45365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«Основы робототехники»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tx2"/>
                </a:solidFill>
              </a:rPr>
              <a:t>Открытое занятие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«В единстве наша сила»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6019056"/>
            <a:ext cx="4283968" cy="838944"/>
          </a:xfrm>
        </p:spPr>
        <p:txBody>
          <a:bodyPr/>
          <a:lstStyle/>
          <a:p>
            <a:r>
              <a:rPr lang="ru-RU" dirty="0" smtClean="0"/>
              <a:t>5 ноября 2014 года</a:t>
            </a:r>
            <a:endParaRPr lang="ru-RU" dirty="0"/>
          </a:p>
        </p:txBody>
      </p:sp>
      <p:pic>
        <p:nvPicPr>
          <p:cNvPr id="1026" name="Picture 2" descr="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04664"/>
            <a:ext cx="7796808" cy="678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Робот lego mindstorms nxt 2 инструкции Mindstorms nxt 2.0 инструкция 2014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 l="4337" b="10132"/>
          <a:stretch>
            <a:fillRect/>
          </a:stretch>
        </p:blipFill>
        <p:spPr bwMode="auto">
          <a:xfrm flipH="1">
            <a:off x="395536" y="1412776"/>
            <a:ext cx="8747448" cy="54452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51216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План проведения открытого занятия</a:t>
            </a:r>
            <a:b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«В единстве наша сила»</a:t>
            </a:r>
            <a:b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группы «Основы робототехники» </a:t>
            </a:r>
            <a:b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5292080" cy="47525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13.00</a:t>
            </a:r>
          </a:p>
          <a:p>
            <a:r>
              <a:rPr lang="ru-RU" dirty="0" smtClean="0"/>
              <a:t>Подготовка трассы</a:t>
            </a:r>
          </a:p>
          <a:p>
            <a:r>
              <a:rPr lang="ru-RU" dirty="0" smtClean="0"/>
              <a:t>Сборка робота с датчиком освещенности</a:t>
            </a:r>
          </a:p>
          <a:p>
            <a:r>
              <a:rPr lang="ru-RU" dirty="0" smtClean="0"/>
              <a:t>Написание программы движения по линии</a:t>
            </a:r>
          </a:p>
        </p:txBody>
      </p:sp>
      <p:pic>
        <p:nvPicPr>
          <p:cNvPr id="5" name="Picture 2" descr="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021288"/>
            <a:ext cx="7796808" cy="678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Общий вид трассы</a:t>
            </a:r>
            <a:endParaRPr lang="ru-RU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9251" t="16247" r="43040" b="12099"/>
          <a:stretch>
            <a:fillRect/>
          </a:stretch>
        </p:blipFill>
        <p:spPr bwMode="auto">
          <a:xfrm rot="16200000">
            <a:off x="2012444" y="227917"/>
            <a:ext cx="4896544" cy="7122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021288"/>
            <a:ext cx="7796808" cy="678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Робот lego mindstorms nxt 2 инструкции Mindstorms nxt 2.0 инструкция 2014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 l="4337" b="10132"/>
          <a:stretch>
            <a:fillRect/>
          </a:stretch>
        </p:blipFill>
        <p:spPr bwMode="auto">
          <a:xfrm flipH="1">
            <a:off x="395536" y="1412776"/>
            <a:ext cx="8747448" cy="54452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51216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План проведения открытого занятия</a:t>
            </a:r>
            <a:b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«В единстве наша сила»</a:t>
            </a:r>
            <a:b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группы «Основы робототехники» </a:t>
            </a:r>
            <a:b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48880"/>
            <a:ext cx="4644008" cy="33843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14.00</a:t>
            </a:r>
          </a:p>
          <a:p>
            <a:r>
              <a:rPr lang="ru-RU" dirty="0" smtClean="0"/>
              <a:t>Тренировка на трассе</a:t>
            </a:r>
          </a:p>
          <a:p>
            <a:r>
              <a:rPr lang="ru-RU" dirty="0" smtClean="0"/>
              <a:t>Отладка программ</a:t>
            </a:r>
            <a:endParaRPr lang="ru-RU" dirty="0"/>
          </a:p>
        </p:txBody>
      </p:sp>
      <p:pic>
        <p:nvPicPr>
          <p:cNvPr id="5" name="Picture 2" descr="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021288"/>
            <a:ext cx="7796808" cy="678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Робот lego mindstorms nxt 2 инструкции Mindstorms nxt 2.0 инструкция 2014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 l="4337" b="10132"/>
          <a:stretch>
            <a:fillRect/>
          </a:stretch>
        </p:blipFill>
        <p:spPr bwMode="auto">
          <a:xfrm>
            <a:off x="0" y="1412776"/>
            <a:ext cx="8747448" cy="54452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16024"/>
            <a:ext cx="8229600" cy="177281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План проведения открытого занятия</a:t>
            </a:r>
            <a:b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«В единстве наша сила»</a:t>
            </a:r>
            <a:b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группы «Основы робототехники» </a:t>
            </a:r>
            <a:b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53744" y="1988840"/>
            <a:ext cx="4990256" cy="151216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15.00</a:t>
            </a:r>
          </a:p>
          <a:p>
            <a:pPr algn="ctr">
              <a:buNone/>
            </a:pPr>
            <a:r>
              <a:rPr lang="ru-RU" dirty="0" smtClean="0"/>
              <a:t>Проведение соревнований</a:t>
            </a:r>
          </a:p>
          <a:p>
            <a:pPr algn="ctr">
              <a:buNone/>
            </a:pPr>
            <a:endParaRPr lang="ru-RU" dirty="0" smtClean="0"/>
          </a:p>
        </p:txBody>
      </p:sp>
      <p:pic>
        <p:nvPicPr>
          <p:cNvPr id="4" name="Picture 2" descr="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135053"/>
            <a:ext cx="7796808" cy="678323"/>
          </a:xfrm>
          <a:prstGeom prst="rect">
            <a:avLst/>
          </a:prstGeom>
          <a:noFill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5150" y="3356992"/>
            <a:ext cx="22288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3212976"/>
            <a:ext cx="23050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 t="22865"/>
          <a:stretch>
            <a:fillRect/>
          </a:stretch>
        </p:blipFill>
        <p:spPr bwMode="auto">
          <a:xfrm>
            <a:off x="0" y="0"/>
            <a:ext cx="2228850" cy="209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Регламент соревнований</a:t>
            </a:r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8950" y="0"/>
            <a:ext cx="23050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6135053"/>
            <a:ext cx="7796808" cy="678323"/>
          </a:xfrm>
          <a:prstGeom prst="rect">
            <a:avLst/>
          </a:prstGeom>
          <a:noFill/>
        </p:spPr>
      </p:pic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 l="1774" t="21301" r="49105" b="39565"/>
          <a:stretch>
            <a:fillRect/>
          </a:stretch>
        </p:blipFill>
        <p:spPr bwMode="auto">
          <a:xfrm>
            <a:off x="179512" y="1844824"/>
            <a:ext cx="883749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Робот lego mindstorms nxt 2 инструкции Mindstorms nxt 2.0 инструкция 2014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 l="4337" b="10132"/>
          <a:stretch>
            <a:fillRect/>
          </a:stretch>
        </p:blipFill>
        <p:spPr bwMode="auto">
          <a:xfrm>
            <a:off x="0" y="1412776"/>
            <a:ext cx="8747448" cy="54452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16024"/>
            <a:ext cx="8229600" cy="177281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План проведения открытого занятия</a:t>
            </a:r>
            <a:b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«В единстве наша сила»</a:t>
            </a:r>
            <a:b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группы «Основы робототехники» </a:t>
            </a:r>
            <a:b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53744" y="1988840"/>
            <a:ext cx="4990256" cy="3240360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16.00</a:t>
            </a:r>
          </a:p>
          <a:p>
            <a:pPr algn="ctr">
              <a:buNone/>
            </a:pPr>
            <a:r>
              <a:rPr lang="ru-RU" dirty="0" smtClean="0"/>
              <a:t>Подведение итогов</a:t>
            </a:r>
            <a:endParaRPr lang="ru-RU" dirty="0"/>
          </a:p>
        </p:txBody>
      </p:sp>
      <p:pic>
        <p:nvPicPr>
          <p:cNvPr id="4" name="Picture 2" descr="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021288"/>
            <a:ext cx="7796808" cy="678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54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«Основы робототехники» Открытое занятие «В единстве наша сила»</vt:lpstr>
      <vt:lpstr>План проведения открытого занятия  «В единстве наша сила» группы «Основы робототехники»  </vt:lpstr>
      <vt:lpstr>Общий вид трассы</vt:lpstr>
      <vt:lpstr>План проведения открытого занятия  «В единстве наша сила» группы «Основы робототехники»  </vt:lpstr>
      <vt:lpstr>План проведения открытого занятия  «В единстве наша сила» группы «Основы робототехники»  </vt:lpstr>
      <vt:lpstr>Регламент соревнований</vt:lpstr>
      <vt:lpstr>План проведения открытого занятия  «В единстве наша сила» группы «Основы робототехники»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«Основы робототехники» Открытое занятие «В единстве наша сила»</dc:title>
  <dc:creator>Любовь</dc:creator>
  <cp:lastModifiedBy>Любовь</cp:lastModifiedBy>
  <cp:revision>7</cp:revision>
  <dcterms:created xsi:type="dcterms:W3CDTF">2014-11-02T07:19:20Z</dcterms:created>
  <dcterms:modified xsi:type="dcterms:W3CDTF">2014-11-02T08:26:11Z</dcterms:modified>
</cp:coreProperties>
</file>